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FA56-93AC-460B-B62A-D2BE9E9A4EE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E1CF-ACAA-49A1-AB6E-FCD6F2AD2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68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FA56-93AC-460B-B62A-D2BE9E9A4EE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E1CF-ACAA-49A1-AB6E-FCD6F2AD2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83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FA56-93AC-460B-B62A-D2BE9E9A4EE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E1CF-ACAA-49A1-AB6E-FCD6F2AD2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677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FA56-93AC-460B-B62A-D2BE9E9A4EE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E1CF-ACAA-49A1-AB6E-FCD6F2AD2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0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FA56-93AC-460B-B62A-D2BE9E9A4EE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E1CF-ACAA-49A1-AB6E-FCD6F2AD2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32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FA56-93AC-460B-B62A-D2BE9E9A4EE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E1CF-ACAA-49A1-AB6E-FCD6F2AD2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12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FA56-93AC-460B-B62A-D2BE9E9A4EE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E1CF-ACAA-49A1-AB6E-FCD6F2AD2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164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FA56-93AC-460B-B62A-D2BE9E9A4EE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E1CF-ACAA-49A1-AB6E-FCD6F2AD2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496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FA56-93AC-460B-B62A-D2BE9E9A4EE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E1CF-ACAA-49A1-AB6E-FCD6F2AD2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2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FA56-93AC-460B-B62A-D2BE9E9A4EE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E1CF-ACAA-49A1-AB6E-FCD6F2AD2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89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FA56-93AC-460B-B62A-D2BE9E9A4EE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E1CF-ACAA-49A1-AB6E-FCD6F2AD2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792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1FA56-93AC-460B-B62A-D2BE9E9A4EE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7E1CF-ACAA-49A1-AB6E-FCD6F2AD2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3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0952" y="0"/>
            <a:ext cx="8810753" cy="6589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0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Nava, Antonio</dc:creator>
  <cp:lastModifiedBy>Nava, Antonio</cp:lastModifiedBy>
  <cp:revision>1</cp:revision>
  <dcterms:created xsi:type="dcterms:W3CDTF">2020-05-15T21:33:29Z</dcterms:created>
  <dcterms:modified xsi:type="dcterms:W3CDTF">2020-05-15T21:33:56Z</dcterms:modified>
</cp:coreProperties>
</file>