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0058400" cy="77724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A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4" d="100"/>
          <a:sy n="84" d="100"/>
        </p:scale>
        <p:origin x="1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1272011"/>
            <a:ext cx="8549640" cy="2705947"/>
          </a:xfrm>
        </p:spPr>
        <p:txBody>
          <a:bodyPr anchor="b"/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7300" y="4082310"/>
            <a:ext cx="7543800" cy="1876530"/>
          </a:xfrm>
        </p:spPr>
        <p:txBody>
          <a:bodyPr/>
          <a:lstStyle>
            <a:lvl1pPr marL="0" indent="0" algn="ctr">
              <a:buNone/>
              <a:defRPr sz="2640"/>
            </a:lvl1pPr>
            <a:lvl2pPr marL="502920" indent="0" algn="ctr">
              <a:buNone/>
              <a:defRPr sz="2200"/>
            </a:lvl2pPr>
            <a:lvl3pPr marL="1005840" indent="0" algn="ctr">
              <a:buNone/>
              <a:defRPr sz="1980"/>
            </a:lvl3pPr>
            <a:lvl4pPr marL="1508760" indent="0" algn="ctr">
              <a:buNone/>
              <a:defRPr sz="1760"/>
            </a:lvl4pPr>
            <a:lvl5pPr marL="2011680" indent="0" algn="ctr">
              <a:buNone/>
              <a:defRPr sz="1760"/>
            </a:lvl5pPr>
            <a:lvl6pPr marL="2514600" indent="0" algn="ctr">
              <a:buNone/>
              <a:defRPr sz="1760"/>
            </a:lvl6pPr>
            <a:lvl7pPr marL="3017520" indent="0" algn="ctr">
              <a:buNone/>
              <a:defRPr sz="1760"/>
            </a:lvl7pPr>
            <a:lvl8pPr marL="3520440" indent="0" algn="ctr">
              <a:buNone/>
              <a:defRPr sz="1760"/>
            </a:lvl8pPr>
            <a:lvl9pPr marL="4023360" indent="0" algn="ctr">
              <a:buNone/>
              <a:defRPr sz="1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6B24-A7F9-46EF-BFED-0292FEF3FB16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6596-61D5-45FC-A83C-94A8996CB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142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6B24-A7F9-46EF-BFED-0292FEF3FB16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6596-61D5-45FC-A83C-94A8996CB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083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8043" y="413808"/>
            <a:ext cx="2168843" cy="6586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1515" y="413808"/>
            <a:ext cx="6380798" cy="65867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6B24-A7F9-46EF-BFED-0292FEF3FB16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6596-61D5-45FC-A83C-94A8996CB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824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6B24-A7F9-46EF-BFED-0292FEF3FB16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6596-61D5-45FC-A83C-94A8996CB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086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6277" y="1937705"/>
            <a:ext cx="8675370" cy="3233102"/>
          </a:xfrm>
        </p:spPr>
        <p:txBody>
          <a:bodyPr anchor="b"/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6277" y="5201393"/>
            <a:ext cx="8675370" cy="1700212"/>
          </a:xfrm>
        </p:spPr>
        <p:txBody>
          <a:bodyPr/>
          <a:lstStyle>
            <a:lvl1pPr marL="0" indent="0">
              <a:buNone/>
              <a:defRPr sz="2640">
                <a:solidFill>
                  <a:schemeClr val="tx1"/>
                </a:solidFill>
              </a:defRPr>
            </a:lvl1pPr>
            <a:lvl2pPr marL="50292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2pPr>
            <a:lvl3pPr marL="1005840" indent="0">
              <a:buNone/>
              <a:defRPr sz="1980">
                <a:solidFill>
                  <a:schemeClr val="tx1">
                    <a:tint val="75000"/>
                  </a:schemeClr>
                </a:solidFill>
              </a:defRPr>
            </a:lvl3pPr>
            <a:lvl4pPr marL="15087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4pPr>
            <a:lvl5pPr marL="201168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5pPr>
            <a:lvl6pPr marL="251460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6pPr>
            <a:lvl7pPr marL="301752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7pPr>
            <a:lvl8pPr marL="352044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8pPr>
            <a:lvl9pPr marL="4023360" indent="0">
              <a:buNone/>
              <a:defRPr sz="1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6B24-A7F9-46EF-BFED-0292FEF3FB16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6596-61D5-45FC-A83C-94A8996CB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867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151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2065" y="2069042"/>
            <a:ext cx="4274820" cy="49315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6B24-A7F9-46EF-BFED-0292FEF3FB16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6596-61D5-45FC-A83C-94A8996CB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615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413810"/>
            <a:ext cx="8675370" cy="1502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2826" y="1905318"/>
            <a:ext cx="4255174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826" y="2839085"/>
            <a:ext cx="4255174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2066" y="1905318"/>
            <a:ext cx="4276130" cy="933767"/>
          </a:xfrm>
        </p:spPr>
        <p:txBody>
          <a:bodyPr anchor="b"/>
          <a:lstStyle>
            <a:lvl1pPr marL="0" indent="0">
              <a:buNone/>
              <a:defRPr sz="2640" b="1"/>
            </a:lvl1pPr>
            <a:lvl2pPr marL="502920" indent="0">
              <a:buNone/>
              <a:defRPr sz="2200" b="1"/>
            </a:lvl2pPr>
            <a:lvl3pPr marL="1005840" indent="0">
              <a:buNone/>
              <a:defRPr sz="1980" b="1"/>
            </a:lvl3pPr>
            <a:lvl4pPr marL="1508760" indent="0">
              <a:buNone/>
              <a:defRPr sz="1760" b="1"/>
            </a:lvl4pPr>
            <a:lvl5pPr marL="2011680" indent="0">
              <a:buNone/>
              <a:defRPr sz="1760" b="1"/>
            </a:lvl5pPr>
            <a:lvl6pPr marL="2514600" indent="0">
              <a:buNone/>
              <a:defRPr sz="1760" b="1"/>
            </a:lvl6pPr>
            <a:lvl7pPr marL="3017520" indent="0">
              <a:buNone/>
              <a:defRPr sz="1760" b="1"/>
            </a:lvl7pPr>
            <a:lvl8pPr marL="3520440" indent="0">
              <a:buNone/>
              <a:defRPr sz="1760" b="1"/>
            </a:lvl8pPr>
            <a:lvl9pPr marL="4023360" indent="0">
              <a:buNone/>
              <a:defRPr sz="1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2066" y="2839085"/>
            <a:ext cx="4276130" cy="41758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6B24-A7F9-46EF-BFED-0292FEF3FB16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6596-61D5-45FC-A83C-94A8996CB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734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6B24-A7F9-46EF-BFED-0292FEF3FB16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6596-61D5-45FC-A83C-94A8996CB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89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6B24-A7F9-46EF-BFED-0292FEF3FB16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6596-61D5-45FC-A83C-94A8996CB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227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6130" y="1119083"/>
            <a:ext cx="5092065" cy="5523442"/>
          </a:xfrm>
        </p:spPr>
        <p:txBody>
          <a:bodyPr/>
          <a:lstStyle>
            <a:lvl1pPr>
              <a:defRPr sz="3520"/>
            </a:lvl1pPr>
            <a:lvl2pPr>
              <a:defRPr sz="3080"/>
            </a:lvl2pPr>
            <a:lvl3pPr>
              <a:defRPr sz="264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6B24-A7F9-46EF-BFED-0292FEF3FB16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6596-61D5-45FC-A83C-94A8996CB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972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825" y="518160"/>
            <a:ext cx="3244096" cy="1813560"/>
          </a:xfrm>
        </p:spPr>
        <p:txBody>
          <a:bodyPr anchor="b"/>
          <a:lstStyle>
            <a:lvl1pPr>
              <a:defRPr sz="3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76130" y="1119083"/>
            <a:ext cx="5092065" cy="5523442"/>
          </a:xfrm>
        </p:spPr>
        <p:txBody>
          <a:bodyPr anchor="t"/>
          <a:lstStyle>
            <a:lvl1pPr marL="0" indent="0">
              <a:buNone/>
              <a:defRPr sz="3520"/>
            </a:lvl1pPr>
            <a:lvl2pPr marL="502920" indent="0">
              <a:buNone/>
              <a:defRPr sz="3080"/>
            </a:lvl2pPr>
            <a:lvl3pPr marL="1005840" indent="0">
              <a:buNone/>
              <a:defRPr sz="2640"/>
            </a:lvl3pPr>
            <a:lvl4pPr marL="1508760" indent="0">
              <a:buNone/>
              <a:defRPr sz="2200"/>
            </a:lvl4pPr>
            <a:lvl5pPr marL="2011680" indent="0">
              <a:buNone/>
              <a:defRPr sz="2200"/>
            </a:lvl5pPr>
            <a:lvl6pPr marL="2514600" indent="0">
              <a:buNone/>
              <a:defRPr sz="2200"/>
            </a:lvl6pPr>
            <a:lvl7pPr marL="3017520" indent="0">
              <a:buNone/>
              <a:defRPr sz="2200"/>
            </a:lvl7pPr>
            <a:lvl8pPr marL="3520440" indent="0">
              <a:buNone/>
              <a:defRPr sz="2200"/>
            </a:lvl8pPr>
            <a:lvl9pPr marL="4023360" indent="0">
              <a:buNone/>
              <a:defRPr sz="2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2825" y="2331720"/>
            <a:ext cx="3244096" cy="4319800"/>
          </a:xfrm>
        </p:spPr>
        <p:txBody>
          <a:bodyPr/>
          <a:lstStyle>
            <a:lvl1pPr marL="0" indent="0">
              <a:buNone/>
              <a:defRPr sz="1760"/>
            </a:lvl1pPr>
            <a:lvl2pPr marL="502920" indent="0">
              <a:buNone/>
              <a:defRPr sz="1540"/>
            </a:lvl2pPr>
            <a:lvl3pPr marL="1005840" indent="0">
              <a:buNone/>
              <a:defRPr sz="1320"/>
            </a:lvl3pPr>
            <a:lvl4pPr marL="1508760" indent="0">
              <a:buNone/>
              <a:defRPr sz="1100"/>
            </a:lvl4pPr>
            <a:lvl5pPr marL="2011680" indent="0">
              <a:buNone/>
              <a:defRPr sz="1100"/>
            </a:lvl5pPr>
            <a:lvl6pPr marL="2514600" indent="0">
              <a:buNone/>
              <a:defRPr sz="1100"/>
            </a:lvl6pPr>
            <a:lvl7pPr marL="3017520" indent="0">
              <a:buNone/>
              <a:defRPr sz="1100"/>
            </a:lvl7pPr>
            <a:lvl8pPr marL="3520440" indent="0">
              <a:buNone/>
              <a:defRPr sz="1100"/>
            </a:lvl8pPr>
            <a:lvl9pPr marL="4023360" indent="0">
              <a:buNone/>
              <a:defRPr sz="1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F6B24-A7F9-46EF-BFED-0292FEF3FB16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46596-61D5-45FC-A83C-94A8996CB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759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F6B24-A7F9-46EF-BFED-0292FEF3FB16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46596-61D5-45FC-A83C-94A8996CB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824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Text Box 41"/>
          <p:cNvSpPr txBox="1">
            <a:spLocks noChangeArrowheads="1"/>
          </p:cNvSpPr>
          <p:nvPr/>
        </p:nvSpPr>
        <p:spPr bwMode="auto">
          <a:xfrm>
            <a:off x="7051255" y="1215998"/>
            <a:ext cx="1559772" cy="2874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tabLst>
                <a:tab pos="1428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tabLst>
                <a:tab pos="1428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tabLst>
                <a:tab pos="1428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tabLst>
                <a:tab pos="1428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tabLst>
                <a:tab pos="1428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28750" algn="l"/>
              </a:tabLs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133000"/>
              </a:lnSpc>
            </a:pPr>
            <a:r>
              <a:rPr lang="en-US" altLang="en-US" sz="1133" dirty="0">
                <a:latin typeface="+mn-lt"/>
              </a:rPr>
              <a:t>Bus Process Lead:</a:t>
            </a:r>
          </a:p>
          <a:p>
            <a:pPr algn="r">
              <a:lnSpc>
                <a:spcPct val="133000"/>
              </a:lnSpc>
            </a:pPr>
            <a:r>
              <a:rPr lang="en-US" altLang="en-US" sz="1133" dirty="0">
                <a:latin typeface="+mn-lt"/>
              </a:rPr>
              <a:t>Change Lead:</a:t>
            </a:r>
          </a:p>
          <a:p>
            <a:pPr algn="r" eaLnBrk="1" hangingPunct="1">
              <a:lnSpc>
                <a:spcPct val="133000"/>
              </a:lnSpc>
            </a:pPr>
            <a:r>
              <a:rPr lang="en-US" altLang="en-US" sz="1133" dirty="0">
                <a:latin typeface="+mn-lt"/>
              </a:rPr>
              <a:t>Build Lead:</a:t>
            </a:r>
          </a:p>
          <a:p>
            <a:pPr algn="r" eaLnBrk="1" hangingPunct="1">
              <a:lnSpc>
                <a:spcPct val="133000"/>
              </a:lnSpc>
            </a:pPr>
            <a:r>
              <a:rPr lang="en-US" altLang="en-US" sz="1133" dirty="0">
                <a:latin typeface="+mn-lt"/>
              </a:rPr>
              <a:t>Technical Lead: </a:t>
            </a:r>
          </a:p>
          <a:p>
            <a:pPr algn="r" eaLnBrk="1" hangingPunct="1">
              <a:lnSpc>
                <a:spcPct val="133000"/>
              </a:lnSpc>
            </a:pPr>
            <a:r>
              <a:rPr lang="en-US" altLang="en-US" sz="1133" dirty="0">
                <a:latin typeface="+mn-lt"/>
              </a:rPr>
              <a:t>Project Manager:</a:t>
            </a:r>
          </a:p>
          <a:p>
            <a:pPr algn="r" eaLnBrk="1" hangingPunct="1">
              <a:lnSpc>
                <a:spcPct val="133000"/>
              </a:lnSpc>
            </a:pPr>
            <a:r>
              <a:rPr lang="en-US" altLang="en-US" sz="1133" dirty="0">
                <a:latin typeface="+mn-lt"/>
              </a:rPr>
              <a:t>Lean Bench Mgr.:    </a:t>
            </a:r>
          </a:p>
          <a:p>
            <a:pPr algn="r" eaLnBrk="1" hangingPunct="1">
              <a:lnSpc>
                <a:spcPct val="133000"/>
              </a:lnSpc>
            </a:pPr>
            <a:r>
              <a:rPr lang="en-US" altLang="en-US" sz="1133" dirty="0">
                <a:latin typeface="+mn-lt"/>
              </a:rPr>
              <a:t>Lean Bench Rep.:</a:t>
            </a:r>
          </a:p>
          <a:p>
            <a:pPr algn="r">
              <a:lnSpc>
                <a:spcPct val="133000"/>
              </a:lnSpc>
            </a:pPr>
            <a:r>
              <a:rPr lang="en-US" altLang="en-US" sz="1133" dirty="0"/>
              <a:t>SME:    </a:t>
            </a:r>
          </a:p>
          <a:p>
            <a:pPr algn="r" eaLnBrk="1" hangingPunct="1">
              <a:lnSpc>
                <a:spcPct val="133000"/>
              </a:lnSpc>
            </a:pPr>
            <a:endParaRPr lang="en-US" altLang="en-US" sz="1133" dirty="0">
              <a:latin typeface="+mn-lt"/>
            </a:endParaRPr>
          </a:p>
          <a:p>
            <a:pPr algn="r" eaLnBrk="1" hangingPunct="1">
              <a:lnSpc>
                <a:spcPct val="133000"/>
              </a:lnSpc>
            </a:pPr>
            <a:endParaRPr lang="en-US" altLang="en-US" sz="1133" dirty="0">
              <a:latin typeface="+mn-lt"/>
            </a:endParaRPr>
          </a:p>
          <a:p>
            <a:pPr algn="r" eaLnBrk="1" hangingPunct="1">
              <a:lnSpc>
                <a:spcPct val="133000"/>
              </a:lnSpc>
            </a:pPr>
            <a:endParaRPr lang="en-US" altLang="en-US" sz="1133" dirty="0">
              <a:latin typeface="+mn-lt"/>
            </a:endParaRPr>
          </a:p>
          <a:p>
            <a:pPr algn="r" eaLnBrk="1" hangingPunct="1">
              <a:lnSpc>
                <a:spcPct val="133000"/>
              </a:lnSpc>
            </a:pPr>
            <a:endParaRPr lang="en-US" altLang="en-US" sz="1133" dirty="0">
              <a:latin typeface="+mn-lt"/>
            </a:endParaRPr>
          </a:p>
        </p:txBody>
      </p:sp>
      <p:sp>
        <p:nvSpPr>
          <p:cNvPr id="68613" name="Rectangle 44"/>
          <p:cNvSpPr>
            <a:spLocks noChangeArrowheads="1"/>
          </p:cNvSpPr>
          <p:nvPr/>
        </p:nvSpPr>
        <p:spPr bwMode="auto">
          <a:xfrm>
            <a:off x="8565823" y="1272924"/>
            <a:ext cx="1381760" cy="187114"/>
          </a:xfrm>
          <a:prstGeom prst="rect">
            <a:avLst/>
          </a:prstGeom>
          <a:solidFill>
            <a:schemeClr val="bg1"/>
          </a:solidFill>
          <a:ln w="3175">
            <a:solidFill>
              <a:schemeClr val="bg2"/>
            </a:solidFill>
            <a:miter lim="800000"/>
            <a:headEnd/>
            <a:tailEnd/>
          </a:ln>
        </p:spPr>
        <p:txBody>
          <a:bodyPr wrap="none" lIns="51816" rIns="51816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 sz="1133" dirty="0">
              <a:latin typeface="+mn-lt"/>
              <a:ea typeface="ＭＳ Ｐゴシック" panose="020B0600070205080204" pitchFamily="34" charset="-128"/>
            </a:endParaRPr>
          </a:p>
        </p:txBody>
      </p:sp>
      <p:sp>
        <p:nvSpPr>
          <p:cNvPr id="68614" name="Rectangle 45"/>
          <p:cNvSpPr>
            <a:spLocks noChangeArrowheads="1"/>
          </p:cNvSpPr>
          <p:nvPr/>
        </p:nvSpPr>
        <p:spPr bwMode="auto">
          <a:xfrm>
            <a:off x="8565823" y="1496154"/>
            <a:ext cx="1381760" cy="196110"/>
          </a:xfrm>
          <a:prstGeom prst="rect">
            <a:avLst/>
          </a:prstGeom>
          <a:solidFill>
            <a:schemeClr val="bg1"/>
          </a:solidFill>
          <a:ln w="3175">
            <a:solidFill>
              <a:schemeClr val="bg2"/>
            </a:solidFill>
            <a:miter lim="800000"/>
            <a:headEnd/>
            <a:tailEnd/>
          </a:ln>
        </p:spPr>
        <p:txBody>
          <a:bodyPr wrap="none" lIns="51816" rIns="51816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 sz="1133">
              <a:latin typeface="+mn-lt"/>
              <a:ea typeface="ＭＳ Ｐゴシック" panose="020B0600070205080204" pitchFamily="34" charset="-128"/>
            </a:endParaRPr>
          </a:p>
        </p:txBody>
      </p:sp>
      <p:sp>
        <p:nvSpPr>
          <p:cNvPr id="68615" name="Rectangle 46"/>
          <p:cNvSpPr>
            <a:spLocks noChangeArrowheads="1"/>
          </p:cNvSpPr>
          <p:nvPr/>
        </p:nvSpPr>
        <p:spPr bwMode="auto">
          <a:xfrm>
            <a:off x="8565823" y="1733925"/>
            <a:ext cx="1381760" cy="196110"/>
          </a:xfrm>
          <a:prstGeom prst="rect">
            <a:avLst/>
          </a:prstGeom>
          <a:solidFill>
            <a:schemeClr val="bg1"/>
          </a:solidFill>
          <a:ln w="3175">
            <a:solidFill>
              <a:schemeClr val="bg2"/>
            </a:solidFill>
            <a:miter lim="800000"/>
            <a:headEnd/>
            <a:tailEnd/>
          </a:ln>
        </p:spPr>
        <p:txBody>
          <a:bodyPr wrap="none" lIns="51816" rIns="51816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 sz="1133" dirty="0">
              <a:latin typeface="+mn-lt"/>
              <a:ea typeface="ＭＳ Ｐゴシック" panose="020B0600070205080204" pitchFamily="34" charset="-128"/>
            </a:endParaRPr>
          </a:p>
        </p:txBody>
      </p:sp>
      <p:sp>
        <p:nvSpPr>
          <p:cNvPr id="68624" name="Text Box 63"/>
          <p:cNvSpPr txBox="1">
            <a:spLocks noChangeArrowheads="1"/>
          </p:cNvSpPr>
          <p:nvPr/>
        </p:nvSpPr>
        <p:spPr bwMode="auto">
          <a:xfrm>
            <a:off x="7375962" y="1007296"/>
            <a:ext cx="1264199" cy="30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360" b="1" dirty="0">
                <a:solidFill>
                  <a:srgbClr val="006A96"/>
                </a:solidFill>
              </a:rPr>
              <a:t>Resource Plan:</a:t>
            </a:r>
          </a:p>
        </p:txBody>
      </p:sp>
      <p:sp>
        <p:nvSpPr>
          <p:cNvPr id="68625" name="Text Box 64"/>
          <p:cNvSpPr txBox="1">
            <a:spLocks noChangeArrowheads="1"/>
          </p:cNvSpPr>
          <p:nvPr/>
        </p:nvSpPr>
        <p:spPr bwMode="auto">
          <a:xfrm>
            <a:off x="183241" y="1602446"/>
            <a:ext cx="3454400" cy="30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360" b="1" dirty="0">
                <a:solidFill>
                  <a:srgbClr val="006A96"/>
                </a:solidFill>
                <a:latin typeface="+mn-lt"/>
              </a:rPr>
              <a:t>Process Description</a:t>
            </a:r>
          </a:p>
        </p:txBody>
      </p:sp>
      <p:sp>
        <p:nvSpPr>
          <p:cNvPr id="68626" name="Text Box 65"/>
          <p:cNvSpPr txBox="1">
            <a:spLocks noChangeArrowheads="1"/>
          </p:cNvSpPr>
          <p:nvPr/>
        </p:nvSpPr>
        <p:spPr bwMode="auto">
          <a:xfrm>
            <a:off x="3956220" y="999180"/>
            <a:ext cx="2763520" cy="30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360" b="1" dirty="0">
                <a:solidFill>
                  <a:srgbClr val="006A96"/>
                </a:solidFill>
                <a:latin typeface="+mn-lt"/>
              </a:rPr>
              <a:t>Process Boundaries</a:t>
            </a:r>
          </a:p>
        </p:txBody>
      </p:sp>
      <p:sp>
        <p:nvSpPr>
          <p:cNvPr id="68630" name="Text Box 69"/>
          <p:cNvSpPr txBox="1">
            <a:spLocks noChangeArrowheads="1"/>
          </p:cNvSpPr>
          <p:nvPr/>
        </p:nvSpPr>
        <p:spPr bwMode="auto">
          <a:xfrm>
            <a:off x="143659" y="5018319"/>
            <a:ext cx="2763520" cy="30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360" b="1" dirty="0">
                <a:solidFill>
                  <a:srgbClr val="006A96"/>
                </a:solidFill>
                <a:latin typeface="+mn-lt"/>
              </a:rPr>
              <a:t>Project Timeline</a:t>
            </a:r>
          </a:p>
        </p:txBody>
      </p:sp>
      <p:sp>
        <p:nvSpPr>
          <p:cNvPr id="72774" name="Rectangle 70"/>
          <p:cNvSpPr>
            <a:spLocks noChangeArrowheads="1"/>
          </p:cNvSpPr>
          <p:nvPr/>
        </p:nvSpPr>
        <p:spPr bwMode="auto">
          <a:xfrm>
            <a:off x="183242" y="1867892"/>
            <a:ext cx="3443605" cy="1551723"/>
          </a:xfrm>
          <a:prstGeom prst="rect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1816" rIns="51816"/>
          <a:lstStyle/>
          <a:p>
            <a:pPr marL="171450" indent="-171450">
              <a:spcBef>
                <a:spcPct val="50000"/>
              </a:spcBef>
              <a:buClr>
                <a:srgbClr val="006A96"/>
              </a:buClr>
              <a:buSzPct val="120000"/>
              <a:buFont typeface="Calibri" panose="020F0502020204030204" pitchFamily="34" charset="0"/>
              <a:buChar char="•"/>
              <a:defRPr/>
            </a:pPr>
            <a:r>
              <a:rPr lang="en-US" altLang="en-US" sz="1133" dirty="0" smtClean="0"/>
              <a:t>x</a:t>
            </a:r>
            <a:endParaRPr lang="en-US" altLang="en-US" sz="1133" dirty="0"/>
          </a:p>
        </p:txBody>
      </p:sp>
      <p:sp>
        <p:nvSpPr>
          <p:cNvPr id="44" name="Rectangle 70"/>
          <p:cNvSpPr>
            <a:spLocks noChangeArrowheads="1"/>
          </p:cNvSpPr>
          <p:nvPr/>
        </p:nvSpPr>
        <p:spPr bwMode="auto">
          <a:xfrm>
            <a:off x="3940973" y="1300802"/>
            <a:ext cx="3443605" cy="527268"/>
          </a:xfrm>
          <a:prstGeom prst="rect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1816" rIns="51816"/>
          <a:lstStyle/>
          <a:p>
            <a:pPr marL="171450" indent="-171450">
              <a:spcBef>
                <a:spcPct val="50000"/>
              </a:spcBef>
              <a:buClr>
                <a:srgbClr val="006A96"/>
              </a:buClr>
              <a:buSzPct val="120000"/>
              <a:buFont typeface="Calibri" panose="020F0502020204030204" pitchFamily="34" charset="0"/>
              <a:buChar char="•"/>
              <a:defRPr/>
            </a:pPr>
            <a:r>
              <a:rPr lang="en-US" altLang="en-US" sz="1133" dirty="0" smtClean="0"/>
              <a:t>x</a:t>
            </a:r>
            <a:endParaRPr lang="en-US" altLang="en-US" sz="1133" dirty="0"/>
          </a:p>
          <a:p>
            <a:pPr>
              <a:spcBef>
                <a:spcPct val="50000"/>
              </a:spcBef>
              <a:buClr>
                <a:srgbClr val="006A96"/>
              </a:buClr>
              <a:buSzPct val="120000"/>
              <a:defRPr/>
            </a:pPr>
            <a:endParaRPr lang="en-US" altLang="en-US" sz="1133" dirty="0"/>
          </a:p>
          <a:p>
            <a:pPr marL="171450" indent="-171450">
              <a:spcBef>
                <a:spcPct val="50000"/>
              </a:spcBef>
              <a:buClr>
                <a:srgbClr val="006A96"/>
              </a:buClr>
              <a:buSzPct val="120000"/>
              <a:buFont typeface="Calibri" panose="020F0502020204030204" pitchFamily="34" charset="0"/>
              <a:buChar char="•"/>
              <a:defRPr/>
            </a:pPr>
            <a:endParaRPr lang="en-US" altLang="en-US" sz="1133" dirty="0"/>
          </a:p>
        </p:txBody>
      </p:sp>
      <p:sp>
        <p:nvSpPr>
          <p:cNvPr id="45" name="Rectangle 70"/>
          <p:cNvSpPr>
            <a:spLocks noChangeArrowheads="1"/>
          </p:cNvSpPr>
          <p:nvPr/>
        </p:nvSpPr>
        <p:spPr bwMode="auto">
          <a:xfrm>
            <a:off x="192237" y="5302638"/>
            <a:ext cx="3443605" cy="2022187"/>
          </a:xfrm>
          <a:prstGeom prst="rect">
            <a:avLst/>
          </a:prstGeom>
          <a:ln w="635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1816" rIns="51816"/>
          <a:lstStyle/>
          <a:p>
            <a:pPr marL="171450" indent="-171450">
              <a:buClr>
                <a:srgbClr val="006A96"/>
              </a:buClr>
              <a:buSzPct val="120000"/>
              <a:buFont typeface="Calibri" panose="020F0502020204030204" pitchFamily="34" charset="0"/>
              <a:buChar char="•"/>
              <a:defRPr/>
            </a:pPr>
            <a:r>
              <a:rPr lang="en-US" sz="1133" dirty="0" smtClean="0"/>
              <a:t>x</a:t>
            </a:r>
            <a:endParaRPr lang="en-US" sz="1133" dirty="0"/>
          </a:p>
        </p:txBody>
      </p:sp>
      <p:sp>
        <p:nvSpPr>
          <p:cNvPr id="41" name="Rectangle 2"/>
          <p:cNvSpPr>
            <a:spLocks noGrp="1" noChangeArrowheads="1"/>
          </p:cNvSpPr>
          <p:nvPr>
            <p:ph type="title"/>
          </p:nvPr>
        </p:nvSpPr>
        <p:spPr>
          <a:xfrm>
            <a:off x="122547" y="296566"/>
            <a:ext cx="9777903" cy="469582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en-US" sz="3200" b="1" dirty="0" smtClean="0">
                <a:solidFill>
                  <a:srgbClr val="006A96"/>
                </a:solidFill>
                <a:latin typeface="+mn-lt"/>
              </a:rPr>
              <a:t>Process </a:t>
            </a:r>
            <a:r>
              <a:rPr lang="en-US" sz="3200" b="1" dirty="0">
                <a:solidFill>
                  <a:srgbClr val="006A96"/>
                </a:solidFill>
                <a:latin typeface="+mn-lt"/>
              </a:rPr>
              <a:t>Review Charter </a:t>
            </a:r>
          </a:p>
        </p:txBody>
      </p:sp>
      <p:sp>
        <p:nvSpPr>
          <p:cNvPr id="48" name="Rectangle 70"/>
          <p:cNvSpPr>
            <a:spLocks noChangeArrowheads="1"/>
          </p:cNvSpPr>
          <p:nvPr/>
        </p:nvSpPr>
        <p:spPr bwMode="auto">
          <a:xfrm>
            <a:off x="199389" y="3707029"/>
            <a:ext cx="3443605" cy="1302186"/>
          </a:xfrm>
          <a:prstGeom prst="rect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1816" rIns="51816"/>
          <a:lstStyle/>
          <a:p>
            <a:pPr marL="171450" indent="-171450">
              <a:spcBef>
                <a:spcPct val="50000"/>
              </a:spcBef>
              <a:buClr>
                <a:srgbClr val="006A96"/>
              </a:buClr>
              <a:buSzPct val="120000"/>
              <a:buFont typeface="Calibri" panose="020F0502020204030204" pitchFamily="34" charset="0"/>
              <a:buChar char="•"/>
              <a:defRPr/>
            </a:pPr>
            <a:r>
              <a:rPr lang="en-US" altLang="en-US" sz="1133" dirty="0" smtClean="0"/>
              <a:t>x</a:t>
            </a:r>
            <a:endParaRPr lang="en-US" altLang="en-US" sz="1133" dirty="0"/>
          </a:p>
        </p:txBody>
      </p:sp>
      <p:sp>
        <p:nvSpPr>
          <p:cNvPr id="49" name="Rectangle 70"/>
          <p:cNvSpPr>
            <a:spLocks noChangeArrowheads="1"/>
          </p:cNvSpPr>
          <p:nvPr/>
        </p:nvSpPr>
        <p:spPr bwMode="auto">
          <a:xfrm>
            <a:off x="3956220" y="3707029"/>
            <a:ext cx="3443605" cy="1302186"/>
          </a:xfrm>
          <a:prstGeom prst="rect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1816" rIns="51816"/>
          <a:lstStyle/>
          <a:p>
            <a:pPr marL="171450" indent="-171450">
              <a:spcBef>
                <a:spcPct val="50000"/>
              </a:spcBef>
              <a:buClr>
                <a:srgbClr val="006A96"/>
              </a:buClr>
              <a:buSzPct val="120000"/>
              <a:buFont typeface="Calibri" panose="020F0502020204030204" pitchFamily="34" charset="0"/>
              <a:buChar char="•"/>
              <a:defRPr/>
            </a:pPr>
            <a:r>
              <a:rPr lang="en-US" altLang="en-US" sz="1133" dirty="0" smtClean="0"/>
              <a:t>x</a:t>
            </a:r>
            <a:endParaRPr lang="en-US" altLang="en-US" sz="1133" dirty="0"/>
          </a:p>
        </p:txBody>
      </p:sp>
      <p:sp>
        <p:nvSpPr>
          <p:cNvPr id="50" name="Rectangle 70"/>
          <p:cNvSpPr>
            <a:spLocks noChangeArrowheads="1"/>
          </p:cNvSpPr>
          <p:nvPr/>
        </p:nvSpPr>
        <p:spPr bwMode="auto">
          <a:xfrm>
            <a:off x="3940973" y="2123620"/>
            <a:ext cx="3443605" cy="1302955"/>
          </a:xfrm>
          <a:prstGeom prst="rect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1816" rIns="51816"/>
          <a:lstStyle/>
          <a:p>
            <a:pPr marL="171450" indent="-171450">
              <a:spcBef>
                <a:spcPct val="50000"/>
              </a:spcBef>
              <a:buClr>
                <a:srgbClr val="006A96"/>
              </a:buClr>
              <a:buSzPct val="120000"/>
              <a:buFont typeface="Calibri" panose="020F0502020204030204" pitchFamily="34" charset="0"/>
              <a:buChar char="•"/>
              <a:defRPr/>
            </a:pPr>
            <a:r>
              <a:rPr lang="en-US" altLang="en-US" sz="1133" dirty="0" smtClean="0"/>
              <a:t>x</a:t>
            </a:r>
            <a:endParaRPr lang="en-US" altLang="en-US" sz="1133" dirty="0"/>
          </a:p>
          <a:p>
            <a:pPr marL="171450" indent="-171450">
              <a:spcBef>
                <a:spcPct val="50000"/>
              </a:spcBef>
              <a:buClr>
                <a:srgbClr val="006A96"/>
              </a:buClr>
              <a:buSzPct val="120000"/>
              <a:buFont typeface="Calibri" panose="020F0502020204030204" pitchFamily="34" charset="0"/>
              <a:buChar char="•"/>
              <a:defRPr/>
            </a:pPr>
            <a:endParaRPr lang="en-US" altLang="en-US" sz="1133" dirty="0"/>
          </a:p>
          <a:p>
            <a:pPr marL="171450" indent="-171450">
              <a:spcBef>
                <a:spcPct val="50000"/>
              </a:spcBef>
              <a:buClr>
                <a:srgbClr val="006A96"/>
              </a:buClr>
              <a:buSzPct val="120000"/>
              <a:buFont typeface="Calibri" panose="020F0502020204030204" pitchFamily="34" charset="0"/>
              <a:buChar char="•"/>
              <a:defRPr/>
            </a:pPr>
            <a:endParaRPr lang="en-US" altLang="en-US" sz="1133" dirty="0"/>
          </a:p>
          <a:p>
            <a:pPr>
              <a:spcBef>
                <a:spcPct val="50000"/>
              </a:spcBef>
              <a:buClr>
                <a:srgbClr val="006A96"/>
              </a:buClr>
              <a:buSzPct val="120000"/>
              <a:defRPr/>
            </a:pPr>
            <a:endParaRPr lang="en-US" altLang="en-US" sz="1133" dirty="0"/>
          </a:p>
        </p:txBody>
      </p:sp>
      <p:sp>
        <p:nvSpPr>
          <p:cNvPr id="51" name="Rectangle 70"/>
          <p:cNvSpPr>
            <a:spLocks noChangeArrowheads="1"/>
          </p:cNvSpPr>
          <p:nvPr/>
        </p:nvSpPr>
        <p:spPr bwMode="auto">
          <a:xfrm>
            <a:off x="183243" y="1312010"/>
            <a:ext cx="3443605" cy="262459"/>
          </a:xfrm>
          <a:prstGeom prst="rect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51816" rIns="51816"/>
          <a:lstStyle/>
          <a:p>
            <a:pPr marL="171450" indent="-171450">
              <a:spcBef>
                <a:spcPct val="50000"/>
              </a:spcBef>
              <a:buClr>
                <a:srgbClr val="006A96"/>
              </a:buClr>
              <a:buSzPct val="120000"/>
              <a:buFont typeface="Calibri" panose="020F0502020204030204" pitchFamily="34" charset="0"/>
              <a:buChar char="•"/>
              <a:defRPr/>
            </a:pPr>
            <a:r>
              <a:rPr lang="en-US" altLang="en-US" sz="1133" dirty="0" smtClean="0"/>
              <a:t>x</a:t>
            </a:r>
            <a:endParaRPr lang="en-US" altLang="en-US" sz="1133" dirty="0"/>
          </a:p>
        </p:txBody>
      </p:sp>
      <p:sp>
        <p:nvSpPr>
          <p:cNvPr id="53" name="Text Box 65"/>
          <p:cNvSpPr txBox="1">
            <a:spLocks noChangeArrowheads="1"/>
          </p:cNvSpPr>
          <p:nvPr/>
        </p:nvSpPr>
        <p:spPr bwMode="auto">
          <a:xfrm>
            <a:off x="183241" y="1024930"/>
            <a:ext cx="2763520" cy="30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360" b="1" dirty="0">
                <a:solidFill>
                  <a:srgbClr val="006A96"/>
                </a:solidFill>
                <a:latin typeface="+mn-lt"/>
              </a:rPr>
              <a:t>Process Name</a:t>
            </a:r>
          </a:p>
        </p:txBody>
      </p:sp>
      <p:sp>
        <p:nvSpPr>
          <p:cNvPr id="58" name="Rectangle 46"/>
          <p:cNvSpPr>
            <a:spLocks noChangeArrowheads="1"/>
          </p:cNvSpPr>
          <p:nvPr/>
        </p:nvSpPr>
        <p:spPr bwMode="auto">
          <a:xfrm>
            <a:off x="8565823" y="1973704"/>
            <a:ext cx="1381760" cy="196110"/>
          </a:xfrm>
          <a:prstGeom prst="rect">
            <a:avLst/>
          </a:prstGeom>
          <a:solidFill>
            <a:schemeClr val="bg1"/>
          </a:solidFill>
          <a:ln w="3175">
            <a:solidFill>
              <a:schemeClr val="bg2"/>
            </a:solidFill>
            <a:miter lim="800000"/>
            <a:headEnd/>
            <a:tailEnd/>
          </a:ln>
        </p:spPr>
        <p:txBody>
          <a:bodyPr wrap="none" lIns="51816" rIns="51816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 sz="1133" dirty="0">
              <a:latin typeface="+mn-lt"/>
              <a:ea typeface="ＭＳ Ｐゴシック" panose="020B0600070205080204" pitchFamily="34" charset="-128"/>
            </a:endParaRPr>
          </a:p>
        </p:txBody>
      </p:sp>
      <p:sp>
        <p:nvSpPr>
          <p:cNvPr id="59" name="Rectangle 44"/>
          <p:cNvSpPr>
            <a:spLocks noChangeArrowheads="1"/>
          </p:cNvSpPr>
          <p:nvPr/>
        </p:nvSpPr>
        <p:spPr bwMode="auto">
          <a:xfrm>
            <a:off x="8565823" y="2213481"/>
            <a:ext cx="1381760" cy="187114"/>
          </a:xfrm>
          <a:prstGeom prst="rect">
            <a:avLst/>
          </a:prstGeom>
          <a:solidFill>
            <a:schemeClr val="bg1"/>
          </a:solidFill>
          <a:ln w="3175">
            <a:solidFill>
              <a:schemeClr val="bg2"/>
            </a:solidFill>
            <a:miter lim="800000"/>
            <a:headEnd/>
            <a:tailEnd/>
          </a:ln>
        </p:spPr>
        <p:txBody>
          <a:bodyPr wrap="none" lIns="51816" rIns="51816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 sz="1133" dirty="0">
              <a:latin typeface="+mn-lt"/>
              <a:ea typeface="ＭＳ Ｐゴシック" panose="020B0600070205080204" pitchFamily="34" charset="-128"/>
            </a:endParaRPr>
          </a:p>
        </p:txBody>
      </p:sp>
      <p:sp>
        <p:nvSpPr>
          <p:cNvPr id="60" name="Rectangle 45"/>
          <p:cNvSpPr>
            <a:spLocks noChangeArrowheads="1"/>
          </p:cNvSpPr>
          <p:nvPr/>
        </p:nvSpPr>
        <p:spPr bwMode="auto">
          <a:xfrm>
            <a:off x="8565823" y="2436711"/>
            <a:ext cx="1381760" cy="196110"/>
          </a:xfrm>
          <a:prstGeom prst="rect">
            <a:avLst/>
          </a:prstGeom>
          <a:solidFill>
            <a:schemeClr val="bg1"/>
          </a:solidFill>
          <a:ln w="3175">
            <a:solidFill>
              <a:schemeClr val="bg2"/>
            </a:solidFill>
            <a:miter lim="800000"/>
            <a:headEnd/>
            <a:tailEnd/>
          </a:ln>
        </p:spPr>
        <p:txBody>
          <a:bodyPr wrap="none" lIns="51816" rIns="51816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 sz="1133" dirty="0">
              <a:latin typeface="+mn-lt"/>
              <a:ea typeface="ＭＳ Ｐゴシック" panose="020B0600070205080204" pitchFamily="34" charset="-128"/>
            </a:endParaRPr>
          </a:p>
        </p:txBody>
      </p:sp>
      <p:sp>
        <p:nvSpPr>
          <p:cNvPr id="61" name="Rectangle 46"/>
          <p:cNvSpPr>
            <a:spLocks noChangeArrowheads="1"/>
          </p:cNvSpPr>
          <p:nvPr/>
        </p:nvSpPr>
        <p:spPr bwMode="auto">
          <a:xfrm>
            <a:off x="8565823" y="2674482"/>
            <a:ext cx="1381760" cy="196110"/>
          </a:xfrm>
          <a:prstGeom prst="rect">
            <a:avLst/>
          </a:prstGeom>
          <a:solidFill>
            <a:schemeClr val="bg1"/>
          </a:solidFill>
          <a:ln w="3175">
            <a:solidFill>
              <a:schemeClr val="bg2"/>
            </a:solidFill>
            <a:miter lim="800000"/>
            <a:headEnd/>
            <a:tailEnd/>
          </a:ln>
        </p:spPr>
        <p:txBody>
          <a:bodyPr wrap="none" lIns="51816" rIns="51816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 sz="1133" dirty="0">
              <a:latin typeface="+mn-lt"/>
              <a:ea typeface="ＭＳ Ｐゴシック" panose="020B0600070205080204" pitchFamily="34" charset="-128"/>
            </a:endParaRPr>
          </a:p>
        </p:txBody>
      </p:sp>
      <p:sp>
        <p:nvSpPr>
          <p:cNvPr id="62" name="Rectangle 46"/>
          <p:cNvSpPr>
            <a:spLocks noChangeArrowheads="1"/>
          </p:cNvSpPr>
          <p:nvPr/>
        </p:nvSpPr>
        <p:spPr bwMode="auto">
          <a:xfrm>
            <a:off x="8565823" y="2914261"/>
            <a:ext cx="1381760" cy="196110"/>
          </a:xfrm>
          <a:prstGeom prst="rect">
            <a:avLst/>
          </a:prstGeom>
          <a:solidFill>
            <a:schemeClr val="bg1"/>
          </a:solidFill>
          <a:ln w="3175">
            <a:solidFill>
              <a:schemeClr val="bg2"/>
            </a:solidFill>
            <a:miter lim="800000"/>
            <a:headEnd/>
            <a:tailEnd/>
          </a:ln>
        </p:spPr>
        <p:txBody>
          <a:bodyPr wrap="none" lIns="51816" rIns="51816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 sz="1133" dirty="0">
              <a:latin typeface="+mn-lt"/>
              <a:ea typeface="ＭＳ Ｐゴシック" panose="020B0600070205080204" pitchFamily="34" charset="-128"/>
            </a:endParaRPr>
          </a:p>
        </p:txBody>
      </p:sp>
      <p:sp>
        <p:nvSpPr>
          <p:cNvPr id="63" name="Rectangle 44"/>
          <p:cNvSpPr>
            <a:spLocks noChangeArrowheads="1"/>
          </p:cNvSpPr>
          <p:nvPr/>
        </p:nvSpPr>
        <p:spPr bwMode="auto">
          <a:xfrm>
            <a:off x="8565823" y="3154038"/>
            <a:ext cx="1381760" cy="187114"/>
          </a:xfrm>
          <a:prstGeom prst="rect">
            <a:avLst/>
          </a:prstGeom>
          <a:solidFill>
            <a:schemeClr val="bg1"/>
          </a:solidFill>
          <a:ln w="3175">
            <a:solidFill>
              <a:schemeClr val="bg2"/>
            </a:solidFill>
            <a:miter lim="800000"/>
            <a:headEnd/>
            <a:tailEnd/>
          </a:ln>
        </p:spPr>
        <p:txBody>
          <a:bodyPr wrap="none" lIns="51816" rIns="51816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 sz="1133" dirty="0">
              <a:latin typeface="+mn-lt"/>
              <a:ea typeface="ＭＳ Ｐゴシック" panose="020B0600070205080204" pitchFamily="34" charset="-128"/>
            </a:endParaRPr>
          </a:p>
        </p:txBody>
      </p:sp>
      <p:sp>
        <p:nvSpPr>
          <p:cNvPr id="64" name="Rectangle 45"/>
          <p:cNvSpPr>
            <a:spLocks noChangeArrowheads="1"/>
          </p:cNvSpPr>
          <p:nvPr/>
        </p:nvSpPr>
        <p:spPr bwMode="auto">
          <a:xfrm>
            <a:off x="8565823" y="3377267"/>
            <a:ext cx="1381760" cy="196110"/>
          </a:xfrm>
          <a:prstGeom prst="rect">
            <a:avLst/>
          </a:prstGeom>
          <a:solidFill>
            <a:schemeClr val="bg1"/>
          </a:solidFill>
          <a:ln w="3175">
            <a:solidFill>
              <a:schemeClr val="bg2"/>
            </a:solidFill>
            <a:miter lim="800000"/>
            <a:headEnd/>
            <a:tailEnd/>
          </a:ln>
        </p:spPr>
        <p:txBody>
          <a:bodyPr wrap="none" lIns="51816" rIns="51816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 sz="1133" dirty="0">
              <a:latin typeface="+mn-lt"/>
              <a:ea typeface="ＭＳ Ｐゴシック" panose="020B0600070205080204" pitchFamily="34" charset="-128"/>
            </a:endParaRPr>
          </a:p>
        </p:txBody>
      </p:sp>
      <p:sp>
        <p:nvSpPr>
          <p:cNvPr id="65" name="Rectangle 46"/>
          <p:cNvSpPr>
            <a:spLocks noChangeArrowheads="1"/>
          </p:cNvSpPr>
          <p:nvPr/>
        </p:nvSpPr>
        <p:spPr bwMode="auto">
          <a:xfrm>
            <a:off x="8565823" y="3615038"/>
            <a:ext cx="1381760" cy="196110"/>
          </a:xfrm>
          <a:prstGeom prst="rect">
            <a:avLst/>
          </a:prstGeom>
          <a:solidFill>
            <a:schemeClr val="bg1"/>
          </a:solidFill>
          <a:ln w="3175">
            <a:solidFill>
              <a:schemeClr val="bg2"/>
            </a:solidFill>
            <a:miter lim="800000"/>
            <a:headEnd/>
            <a:tailEnd/>
          </a:ln>
        </p:spPr>
        <p:txBody>
          <a:bodyPr wrap="none" lIns="51816" rIns="51816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 sz="1133" dirty="0">
              <a:latin typeface="+mn-lt"/>
              <a:ea typeface="ＭＳ Ｐゴシック" panose="020B0600070205080204" pitchFamily="34" charset="-128"/>
            </a:endParaRPr>
          </a:p>
        </p:txBody>
      </p:sp>
      <p:sp>
        <p:nvSpPr>
          <p:cNvPr id="66" name="Rectangle 46"/>
          <p:cNvSpPr>
            <a:spLocks noChangeArrowheads="1"/>
          </p:cNvSpPr>
          <p:nvPr/>
        </p:nvSpPr>
        <p:spPr bwMode="auto">
          <a:xfrm>
            <a:off x="8565823" y="3854818"/>
            <a:ext cx="1381760" cy="196110"/>
          </a:xfrm>
          <a:prstGeom prst="rect">
            <a:avLst/>
          </a:prstGeom>
          <a:solidFill>
            <a:schemeClr val="bg1"/>
          </a:solidFill>
          <a:ln w="3175">
            <a:solidFill>
              <a:schemeClr val="bg2"/>
            </a:solidFill>
            <a:miter lim="800000"/>
            <a:headEnd/>
            <a:tailEnd/>
          </a:ln>
        </p:spPr>
        <p:txBody>
          <a:bodyPr wrap="none" lIns="51816" rIns="51816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 sz="1133" dirty="0">
              <a:latin typeface="+mn-lt"/>
              <a:ea typeface="ＭＳ Ｐゴシック" panose="020B0600070205080204" pitchFamily="34" charset="-128"/>
            </a:endParaRPr>
          </a:p>
        </p:txBody>
      </p:sp>
      <p:sp>
        <p:nvSpPr>
          <p:cNvPr id="33" name="Text Box 64"/>
          <p:cNvSpPr txBox="1">
            <a:spLocks noChangeArrowheads="1"/>
          </p:cNvSpPr>
          <p:nvPr/>
        </p:nvSpPr>
        <p:spPr bwMode="auto">
          <a:xfrm>
            <a:off x="3920578" y="1854604"/>
            <a:ext cx="3454400" cy="30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360" b="1">
                <a:solidFill>
                  <a:srgbClr val="006A96"/>
                </a:solidFill>
                <a:latin typeface="+mn-lt"/>
              </a:rPr>
              <a:t>Known </a:t>
            </a:r>
            <a:r>
              <a:rPr lang="en-US" altLang="en-US" sz="1360" b="1" dirty="0">
                <a:solidFill>
                  <a:srgbClr val="006A96"/>
                </a:solidFill>
                <a:latin typeface="+mn-lt"/>
              </a:rPr>
              <a:t>Process Friction Points</a:t>
            </a:r>
          </a:p>
        </p:txBody>
      </p:sp>
      <p:sp>
        <p:nvSpPr>
          <p:cNvPr id="34" name="Text Box 65"/>
          <p:cNvSpPr txBox="1">
            <a:spLocks noChangeArrowheads="1"/>
          </p:cNvSpPr>
          <p:nvPr/>
        </p:nvSpPr>
        <p:spPr bwMode="auto">
          <a:xfrm>
            <a:off x="183241" y="3443887"/>
            <a:ext cx="2763520" cy="30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360" b="1" dirty="0">
                <a:solidFill>
                  <a:srgbClr val="006A96"/>
                </a:solidFill>
                <a:latin typeface="+mn-lt"/>
              </a:rPr>
              <a:t>In Scope</a:t>
            </a:r>
          </a:p>
        </p:txBody>
      </p:sp>
      <p:sp>
        <p:nvSpPr>
          <p:cNvPr id="35" name="Text Box 65"/>
          <p:cNvSpPr txBox="1">
            <a:spLocks noChangeArrowheads="1"/>
          </p:cNvSpPr>
          <p:nvPr/>
        </p:nvSpPr>
        <p:spPr bwMode="auto">
          <a:xfrm>
            <a:off x="3940070" y="3426575"/>
            <a:ext cx="2763520" cy="3016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altLang="en-US" sz="1360" b="1" dirty="0">
                <a:solidFill>
                  <a:srgbClr val="006A96"/>
                </a:solidFill>
                <a:latin typeface="+mn-lt"/>
              </a:rPr>
              <a:t>Out of Scope</a:t>
            </a:r>
          </a:p>
        </p:txBody>
      </p:sp>
      <p:pic>
        <p:nvPicPr>
          <p:cNvPr id="36" name="Picture 3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13127" y="145894"/>
            <a:ext cx="1312669" cy="250032"/>
          </a:xfrm>
          <a:prstGeom prst="rect">
            <a:avLst/>
          </a:prstGeom>
        </p:spPr>
      </p:pic>
      <p:sp>
        <p:nvSpPr>
          <p:cNvPr id="42" name="Rectangle 44"/>
          <p:cNvSpPr>
            <a:spLocks noChangeArrowheads="1"/>
          </p:cNvSpPr>
          <p:nvPr/>
        </p:nvSpPr>
        <p:spPr bwMode="auto">
          <a:xfrm>
            <a:off x="8565823" y="4107846"/>
            <a:ext cx="1381760" cy="187114"/>
          </a:xfrm>
          <a:prstGeom prst="rect">
            <a:avLst/>
          </a:prstGeom>
          <a:solidFill>
            <a:schemeClr val="bg1"/>
          </a:solidFill>
          <a:ln w="3175">
            <a:solidFill>
              <a:schemeClr val="bg2"/>
            </a:solidFill>
            <a:miter lim="800000"/>
            <a:headEnd/>
            <a:tailEnd/>
          </a:ln>
        </p:spPr>
        <p:txBody>
          <a:bodyPr wrap="none" lIns="51816" rIns="51816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 sz="1133" dirty="0">
              <a:latin typeface="+mn-lt"/>
              <a:ea typeface="ＭＳ Ｐゴシック" panose="020B0600070205080204" pitchFamily="34" charset="-128"/>
            </a:endParaRPr>
          </a:p>
        </p:txBody>
      </p:sp>
      <p:sp>
        <p:nvSpPr>
          <p:cNvPr id="47" name="Rectangle 45"/>
          <p:cNvSpPr>
            <a:spLocks noChangeArrowheads="1"/>
          </p:cNvSpPr>
          <p:nvPr/>
        </p:nvSpPr>
        <p:spPr bwMode="auto">
          <a:xfrm>
            <a:off x="8565823" y="4331075"/>
            <a:ext cx="1381760" cy="196110"/>
          </a:xfrm>
          <a:prstGeom prst="rect">
            <a:avLst/>
          </a:prstGeom>
          <a:solidFill>
            <a:schemeClr val="bg1"/>
          </a:solidFill>
          <a:ln w="3175">
            <a:solidFill>
              <a:schemeClr val="bg2"/>
            </a:solidFill>
            <a:miter lim="800000"/>
            <a:headEnd/>
            <a:tailEnd/>
          </a:ln>
        </p:spPr>
        <p:txBody>
          <a:bodyPr wrap="none" lIns="51816" rIns="51816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 sz="1133">
              <a:latin typeface="+mn-lt"/>
              <a:ea typeface="ＭＳ Ｐゴシック" panose="020B0600070205080204" pitchFamily="34" charset="-128"/>
            </a:endParaRPr>
          </a:p>
        </p:txBody>
      </p:sp>
      <p:sp>
        <p:nvSpPr>
          <p:cNvPr id="52" name="Rectangle 46"/>
          <p:cNvSpPr>
            <a:spLocks noChangeArrowheads="1"/>
          </p:cNvSpPr>
          <p:nvPr/>
        </p:nvSpPr>
        <p:spPr bwMode="auto">
          <a:xfrm>
            <a:off x="8565823" y="4568846"/>
            <a:ext cx="1381760" cy="196110"/>
          </a:xfrm>
          <a:prstGeom prst="rect">
            <a:avLst/>
          </a:prstGeom>
          <a:solidFill>
            <a:schemeClr val="bg1"/>
          </a:solidFill>
          <a:ln w="3175">
            <a:solidFill>
              <a:schemeClr val="bg2"/>
            </a:solidFill>
            <a:miter lim="800000"/>
            <a:headEnd/>
            <a:tailEnd/>
          </a:ln>
        </p:spPr>
        <p:txBody>
          <a:bodyPr wrap="none" lIns="51816" rIns="51816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 sz="1133" dirty="0">
              <a:latin typeface="+mn-lt"/>
              <a:ea typeface="ＭＳ Ｐゴシック" panose="020B0600070205080204" pitchFamily="34" charset="-128"/>
            </a:endParaRPr>
          </a:p>
        </p:txBody>
      </p:sp>
      <p:sp>
        <p:nvSpPr>
          <p:cNvPr id="54" name="Rectangle 46"/>
          <p:cNvSpPr>
            <a:spLocks noChangeArrowheads="1"/>
          </p:cNvSpPr>
          <p:nvPr/>
        </p:nvSpPr>
        <p:spPr bwMode="auto">
          <a:xfrm>
            <a:off x="8565823" y="4808626"/>
            <a:ext cx="1381760" cy="196110"/>
          </a:xfrm>
          <a:prstGeom prst="rect">
            <a:avLst/>
          </a:prstGeom>
          <a:solidFill>
            <a:schemeClr val="bg1"/>
          </a:solidFill>
          <a:ln w="3175">
            <a:solidFill>
              <a:schemeClr val="bg2"/>
            </a:solidFill>
            <a:miter lim="800000"/>
            <a:headEnd/>
            <a:tailEnd/>
          </a:ln>
        </p:spPr>
        <p:txBody>
          <a:bodyPr wrap="none" lIns="51816" rIns="51816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en-US" altLang="en-US" sz="1133" dirty="0">
              <a:latin typeface="+mn-lt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40453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483</TotalTime>
  <Words>56</Words>
  <Application>Microsoft Office PowerPoint</Application>
  <PresentationFormat>Custom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Theme</vt:lpstr>
      <vt:lpstr>Process Review Charter </vt:lpstr>
    </vt:vector>
  </TitlesOfParts>
  <Company>UC San Diego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smunro</dc:creator>
  <cp:lastModifiedBy>Nava, Antonio</cp:lastModifiedBy>
  <cp:revision>26</cp:revision>
  <cp:lastPrinted>2018-01-18T01:02:46Z</cp:lastPrinted>
  <dcterms:created xsi:type="dcterms:W3CDTF">2018-01-17T23:52:08Z</dcterms:created>
  <dcterms:modified xsi:type="dcterms:W3CDTF">2020-05-15T21:17:27Z</dcterms:modified>
</cp:coreProperties>
</file>